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>
  <p:sldMasterIdLst>
    <p:sldMasterId id="2147483648" r:id="rId1"/>
  </p:sldMasterIdLst>
  <p:notesMasterIdLst>
    <p:notesMasterId r:id="rId5"/>
  </p:notesMasterIdLst>
  <p:sldIdLst>
    <p:sldId id="256" r:id="rId3"/>
    <p:sldId id="258" r:id="rId4"/>
    <p:sldId id="259" r:id="rId6"/>
    <p:sldId id="261" r:id="rId7"/>
    <p:sldId id="262" r:id="rId8"/>
    <p:sldId id="260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6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0B797-2E9B-4EFF-92BB-FEDCF080DD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D79CB9-76F9-4FC6-89B7-E2949F29BCE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封面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游戏机, 笼子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sp>
        <p:nvSpPr>
          <p:cNvPr id="5" name="任意多边形 7"/>
          <p:cNvSpPr/>
          <p:nvPr userDrawn="1"/>
        </p:nvSpPr>
        <p:spPr>
          <a:xfrm>
            <a:off x="4488110" y="1653557"/>
            <a:ext cx="7699093" cy="1775443"/>
          </a:xfrm>
          <a:custGeom>
            <a:avLst/>
            <a:gdLst>
              <a:gd name="connsiteX0" fmla="*/ 820950 w 7860083"/>
              <a:gd name="connsiteY0" fmla="*/ 0 h 1786399"/>
              <a:gd name="connsiteX1" fmla="*/ 7860083 w 7860083"/>
              <a:gd name="connsiteY1" fmla="*/ 0 h 1786399"/>
              <a:gd name="connsiteX2" fmla="*/ 7860083 w 7860083"/>
              <a:gd name="connsiteY2" fmla="*/ 1786399 h 1786399"/>
              <a:gd name="connsiteX3" fmla="*/ 0 w 7860083"/>
              <a:gd name="connsiteY3" fmla="*/ 1786399 h 178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60083" h="1786399">
                <a:moveTo>
                  <a:pt x="820950" y="0"/>
                </a:moveTo>
                <a:lnTo>
                  <a:pt x="7860083" y="0"/>
                </a:lnTo>
                <a:lnTo>
                  <a:pt x="7860083" y="1786399"/>
                </a:lnTo>
                <a:lnTo>
                  <a:pt x="0" y="1786399"/>
                </a:lnTo>
                <a:close/>
              </a:path>
            </a:pathLst>
          </a:cu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与过渡页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2924" y="6625590"/>
            <a:ext cx="877920" cy="2247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59317241-A53D-458D-AA02-330610E7A117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417178" y="6655435"/>
            <a:ext cx="767715" cy="20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4"/>
          <p:cNvSpPr txBox="1"/>
          <p:nvPr userDrawn="1"/>
        </p:nvSpPr>
        <p:spPr>
          <a:xfrm>
            <a:off x="2" y="477466"/>
            <a:ext cx="1631290" cy="432148"/>
          </a:xfrm>
          <a:prstGeom prst="rect">
            <a:avLst/>
          </a:prstGeom>
        </p:spPr>
        <p:txBody>
          <a:bodyPr lIns="91435" tIns="45718" rIns="91435" bIns="45718"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占位符 3"/>
          <p:cNvSpPr txBox="1"/>
          <p:nvPr userDrawn="1"/>
        </p:nvSpPr>
        <p:spPr>
          <a:xfrm>
            <a:off x="1775291" y="477466"/>
            <a:ext cx="9288517" cy="432148"/>
          </a:xfrm>
          <a:prstGeom prst="rect">
            <a:avLst/>
          </a:prstGeom>
        </p:spPr>
        <p:txBody>
          <a:bodyPr lIns="91435" tIns="45718" rIns="91435" bIns="45718"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占位符 3"/>
          <p:cNvSpPr txBox="1"/>
          <p:nvPr userDrawn="1"/>
        </p:nvSpPr>
        <p:spPr>
          <a:xfrm>
            <a:off x="1775291" y="477466"/>
            <a:ext cx="9288517" cy="432148"/>
          </a:xfrm>
          <a:prstGeom prst="rect">
            <a:avLst/>
          </a:prstGeom>
        </p:spPr>
        <p:txBody>
          <a:bodyPr lIns="91435" tIns="45718" rIns="91435" bIns="45718"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493485"/>
            <a:ext cx="1631289" cy="400110"/>
          </a:xfrm>
          <a:prstGeom prst="rect">
            <a:avLst/>
          </a:prstGeom>
        </p:spPr>
        <p:txBody>
          <a:bodyPr lIns="90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000" b="1"/>
            </a:lvl1pPr>
            <a:lvl2pPr>
              <a:buFontTx/>
              <a:buNone/>
              <a:defRPr sz="2000" b="1"/>
            </a:lvl2pPr>
            <a:lvl3pPr>
              <a:buFontTx/>
              <a:buNone/>
              <a:defRPr sz="2000" b="1"/>
            </a:lvl3pPr>
            <a:lvl4pPr>
              <a:buFontTx/>
              <a:buNone/>
              <a:defRPr sz="2000" b="1"/>
            </a:lvl4pPr>
            <a:lvl5pPr>
              <a:buFontTx/>
              <a:buNone/>
              <a:defRPr sz="2000" b="1"/>
            </a:lvl5pPr>
          </a:lstStyle>
          <a:p>
            <a:pPr lvl="0"/>
            <a:r>
              <a:rPr lang="zh-CN" altLang="en-US" dirty="0"/>
              <a:t>第几章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727730" y="493485"/>
            <a:ext cx="10464270" cy="400110"/>
          </a:xfrm>
          <a:prstGeom prst="rect">
            <a:avLst/>
          </a:prstGeom>
          <a:noFill/>
        </p:spPr>
        <p:txBody>
          <a:bodyPr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000" b="1">
                <a:solidFill>
                  <a:schemeClr val="bg1">
                    <a:lumMod val="95000"/>
                  </a:schemeClr>
                </a:solidFill>
              </a:defRPr>
            </a:lvl1pPr>
            <a:lvl2pPr>
              <a:buFontTx/>
              <a:buNone/>
              <a:defRPr sz="2000" b="1"/>
            </a:lvl2pPr>
            <a:lvl3pPr>
              <a:buFontTx/>
              <a:buNone/>
              <a:defRPr sz="2000" b="1"/>
            </a:lvl3pPr>
            <a:lvl4pPr>
              <a:buFontTx/>
              <a:buNone/>
              <a:defRPr sz="2000" b="1"/>
            </a:lvl4pPr>
            <a:lvl5pPr>
              <a:buFontTx/>
              <a:buNone/>
              <a:defRPr sz="2000" b="1"/>
            </a:lvl5pPr>
          </a:lstStyle>
          <a:p>
            <a:pPr lvl="0"/>
            <a:r>
              <a:rPr lang="zh-CN" altLang="en-US" dirty="0"/>
              <a:t>插入正文标题</a:t>
            </a:r>
            <a:endParaRPr lang="zh-CN" altLang="en-US" dirty="0"/>
          </a:p>
        </p:txBody>
      </p:sp>
      <p:sp>
        <p:nvSpPr>
          <p:cNvPr id="14" name="日期占位符 3"/>
          <p:cNvSpPr>
            <a:spLocks noGrp="1"/>
          </p:cNvSpPr>
          <p:nvPr>
            <p:ph type="dt" sz="half" idx="2"/>
          </p:nvPr>
        </p:nvSpPr>
        <p:spPr>
          <a:xfrm>
            <a:off x="2924" y="6625590"/>
            <a:ext cx="877920" cy="2247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FB99720-4418-40F0-ACDB-E07E66E150E9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417178" y="6655435"/>
            <a:ext cx="767715" cy="20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6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3.jpeg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2924" y="6625590"/>
            <a:ext cx="877920" cy="2247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8BFA10FF-2386-4F51-BB2E-E704AFF562A8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417178" y="6655435"/>
            <a:ext cx="767715" cy="20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文本占位符 4"/>
          <p:cNvSpPr txBox="1"/>
          <p:nvPr userDrawn="1"/>
        </p:nvSpPr>
        <p:spPr>
          <a:xfrm>
            <a:off x="2" y="477466"/>
            <a:ext cx="1631290" cy="432148"/>
          </a:xfrm>
          <a:prstGeom prst="rect">
            <a:avLst/>
          </a:prstGeom>
        </p:spPr>
        <p:txBody>
          <a:bodyPr lIns="91435" tIns="45718" rIns="91435" bIns="45718"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文本占位符 3"/>
          <p:cNvSpPr txBox="1"/>
          <p:nvPr userDrawn="1"/>
        </p:nvSpPr>
        <p:spPr>
          <a:xfrm>
            <a:off x="1775291" y="477466"/>
            <a:ext cx="9288517" cy="432148"/>
          </a:xfrm>
          <a:prstGeom prst="rect">
            <a:avLst/>
          </a:prstGeom>
        </p:spPr>
        <p:txBody>
          <a:bodyPr lIns="91435" tIns="45718" rIns="91435" bIns="45718"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占位符 3"/>
          <p:cNvSpPr txBox="1"/>
          <p:nvPr userDrawn="1"/>
        </p:nvSpPr>
        <p:spPr>
          <a:xfrm>
            <a:off x="1775291" y="477466"/>
            <a:ext cx="9288517" cy="432148"/>
          </a:xfrm>
          <a:prstGeom prst="rect">
            <a:avLst/>
          </a:prstGeom>
        </p:spPr>
        <p:txBody>
          <a:bodyPr lIns="91435" tIns="45718" rIns="91435" bIns="45718"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7"/>
          <p:cNvSpPr/>
          <p:nvPr/>
        </p:nvSpPr>
        <p:spPr>
          <a:xfrm>
            <a:off x="4488110" y="1653557"/>
            <a:ext cx="7699093" cy="1775443"/>
          </a:xfrm>
          <a:custGeom>
            <a:avLst/>
            <a:gdLst>
              <a:gd name="connsiteX0" fmla="*/ 820950 w 7860083"/>
              <a:gd name="connsiteY0" fmla="*/ 0 h 1786399"/>
              <a:gd name="connsiteX1" fmla="*/ 7860083 w 7860083"/>
              <a:gd name="connsiteY1" fmla="*/ 0 h 1786399"/>
              <a:gd name="connsiteX2" fmla="*/ 7860083 w 7860083"/>
              <a:gd name="connsiteY2" fmla="*/ 1786399 h 1786399"/>
              <a:gd name="connsiteX3" fmla="*/ 0 w 7860083"/>
              <a:gd name="connsiteY3" fmla="*/ 1786399 h 178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60083" h="1786399">
                <a:moveTo>
                  <a:pt x="820950" y="0"/>
                </a:moveTo>
                <a:lnTo>
                  <a:pt x="7860083" y="0"/>
                </a:lnTo>
                <a:lnTo>
                  <a:pt x="7860083" y="1786399"/>
                </a:lnTo>
                <a:lnTo>
                  <a:pt x="0" y="1786399"/>
                </a:lnTo>
                <a:close/>
              </a:path>
            </a:pathLst>
          </a:cu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TextBox 42"/>
          <p:cNvSpPr txBox="1"/>
          <p:nvPr/>
        </p:nvSpPr>
        <p:spPr>
          <a:xfrm>
            <a:off x="4922757" y="1888766"/>
            <a:ext cx="7031555" cy="1013460"/>
          </a:xfrm>
          <a:prstGeom prst="rect">
            <a:avLst/>
          </a:prstGeom>
          <a:noFill/>
        </p:spPr>
        <p:txBody>
          <a:bodyPr wrap="square" lIns="91434" tIns="45716" rIns="91434" bIns="45716" rtlCol="0">
            <a:spAutoFit/>
          </a:bodyPr>
          <a:lstStyle/>
          <a:p>
            <a:pPr algn="r">
              <a:defRPr/>
            </a:pPr>
            <a:r>
              <a:rPr lang="en-US" altLang="zh-C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Xingkai SC" charset="-122"/>
              </a:rPr>
              <a:t>2020年终工作总结</a:t>
            </a:r>
            <a:endParaRPr lang="en-US" altLang="zh-CN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Xingkai SC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725818" y="2333734"/>
            <a:ext cx="1425443" cy="1541925"/>
            <a:chOff x="1118520" y="2600745"/>
            <a:chExt cx="1322186" cy="1279158"/>
          </a:xfrm>
        </p:grpSpPr>
        <p:sp>
          <p:nvSpPr>
            <p:cNvPr id="5" name="圆角矩形 13"/>
            <p:cNvSpPr/>
            <p:nvPr/>
          </p:nvSpPr>
          <p:spPr>
            <a:xfrm>
              <a:off x="1118520" y="2803203"/>
              <a:ext cx="1170326" cy="1076700"/>
            </a:xfrm>
            <a:prstGeom prst="roundRect">
              <a:avLst/>
            </a:prstGeom>
            <a:noFill/>
            <a:ln w="152400" cap="flat" cmpd="sng" algn="ctr">
              <a:solidFill>
                <a:srgbClr val="004FA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9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 rot="2415102">
              <a:off x="1915755" y="2600745"/>
              <a:ext cx="524951" cy="474886"/>
            </a:xfrm>
            <a:prstGeom prst="rect">
              <a:avLst/>
            </a:prstGeom>
            <a:solidFill>
              <a:srgbClr val="F2F2E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9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 rot="2301133">
              <a:off x="1793047" y="2634579"/>
              <a:ext cx="314970" cy="937128"/>
              <a:chOff x="8687494" y="4221882"/>
              <a:chExt cx="648072" cy="1861530"/>
            </a:xfrm>
          </p:grpSpPr>
          <p:sp>
            <p:nvSpPr>
              <p:cNvPr id="10" name="同侧圆角矩形 16"/>
              <p:cNvSpPr/>
              <p:nvPr/>
            </p:nvSpPr>
            <p:spPr>
              <a:xfrm>
                <a:off x="8687494" y="4221882"/>
                <a:ext cx="648072" cy="288032"/>
              </a:xfrm>
              <a:prstGeom prst="round2SameRect">
                <a:avLst/>
              </a:prstGeom>
              <a:solidFill>
                <a:srgbClr val="004FA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9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8687494" y="4576001"/>
                <a:ext cx="648072" cy="952137"/>
              </a:xfrm>
              <a:prstGeom prst="rect">
                <a:avLst/>
              </a:prstGeom>
              <a:solidFill>
                <a:srgbClr val="004FA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9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等腰三角形 11"/>
              <p:cNvSpPr/>
              <p:nvPr/>
            </p:nvSpPr>
            <p:spPr>
              <a:xfrm rot="10800000">
                <a:off x="8687494" y="5589468"/>
                <a:ext cx="648072" cy="493944"/>
              </a:xfrm>
              <a:prstGeom prst="triangle">
                <a:avLst/>
              </a:prstGeom>
              <a:solidFill>
                <a:srgbClr val="004FA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9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13" name="文本框 12"/>
          <p:cNvSpPr txBox="1"/>
          <p:nvPr/>
        </p:nvSpPr>
        <p:spPr>
          <a:xfrm>
            <a:off x="1663335" y="4056960"/>
            <a:ext cx="1262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414686" y="4489008"/>
            <a:ext cx="1806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contents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 flipH="1">
            <a:off x="3630256" y="1898893"/>
            <a:ext cx="157223" cy="3456384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307977" y="2145843"/>
            <a:ext cx="6552727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3000" dirty="0">
                <a:solidFill>
                  <a:srgbClr val="004FA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第一章、项目</a:t>
            </a:r>
            <a:endParaRPr lang="zh-CN" altLang="en-US" sz="3000" dirty="0">
              <a:solidFill>
                <a:srgbClr val="004FA8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307976" y="3221204"/>
            <a:ext cx="6336703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3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第二章、挑战</a:t>
            </a:r>
            <a:r>
              <a:rPr lang="zh-CN" altLang="en-US" sz="3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与收获</a:t>
            </a:r>
            <a:endParaRPr lang="zh-CN" altLang="en-US" sz="3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307978" y="4414784"/>
            <a:ext cx="6552726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3000" dirty="0">
                <a:solidFill>
                  <a:srgbClr val="004FA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第三章、</a:t>
            </a:r>
            <a:r>
              <a:rPr lang="en-US" altLang="zh-CN" sz="3000" dirty="0">
                <a:solidFill>
                  <a:srgbClr val="004FA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2021</a:t>
            </a:r>
            <a:endParaRPr lang="zh-CN" altLang="en-US" sz="3000" dirty="0">
              <a:solidFill>
                <a:srgbClr val="004FA8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B0BF9D-14F0-44E6-B5D4-AA8474CCCBAE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-1" y="494150"/>
            <a:ext cx="1631289" cy="398780"/>
          </a:xfrm>
        </p:spPr>
        <p:txBody>
          <a:bodyPr/>
          <a:lstStyle/>
          <a:p>
            <a:r>
              <a:rPr lang="zh-CN" altLang="en-US" dirty="0"/>
              <a:t>第一章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1727730" y="494150"/>
            <a:ext cx="10464270" cy="398780"/>
          </a:xfrm>
        </p:spPr>
        <p:txBody>
          <a:bodyPr/>
          <a:lstStyle/>
          <a:p>
            <a:r>
              <a:rPr lang="zh-CN" altLang="en-US" dirty="0"/>
              <a:t>项目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EC337CC-52D0-415D-BCEA-8F6DB9781FD2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381760" y="1263015"/>
            <a:ext cx="4012565" cy="4292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800">
                <a:latin typeface="+mn-ea"/>
              </a:rPr>
              <a:t>Searchlight</a:t>
            </a:r>
            <a:endParaRPr lang="en-US" altLang="zh-CN" sz="28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技术路线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革新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任务分解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进度跟踪管理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一阶段功能研发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</a:pPr>
            <a:endParaRPr lang="en-US" altLang="zh-CN"/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sz="2800">
                <a:latin typeface="+mn-ea"/>
              </a:rPr>
              <a:t>5G基站路测</a:t>
            </a:r>
            <a:endParaRPr lang="en-US" altLang="zh-CN" sz="2800">
              <a:latin typeface="+mn-ea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任务分解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进度跟踪管理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454015" y="1630045"/>
            <a:ext cx="6558915" cy="4195445"/>
          </a:xfrm>
          <a:prstGeom prst="flowChartPredefinedProcess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-1" y="494150"/>
            <a:ext cx="1631289" cy="398780"/>
          </a:xfrm>
        </p:spPr>
        <p:txBody>
          <a:bodyPr/>
          <a:lstStyle/>
          <a:p>
            <a:r>
              <a:rPr lang="zh-CN" altLang="en-US" dirty="0"/>
              <a:t>第二</a:t>
            </a:r>
            <a:r>
              <a:rPr lang="zh-CN" altLang="en-US" dirty="0"/>
              <a:t>章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1727730" y="494150"/>
            <a:ext cx="10464270" cy="398780"/>
          </a:xfrm>
        </p:spPr>
        <p:txBody>
          <a:bodyPr/>
          <a:lstStyle/>
          <a:p>
            <a:r>
              <a:rPr lang="zh-CN" altLang="en-US" dirty="0"/>
              <a:t>挑战与收获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EC337CC-52D0-415D-BCEA-8F6DB9781FD2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80135" y="1967865"/>
            <a:ext cx="442531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  <a:cs typeface="+mn-ea"/>
              </a:rPr>
              <a:t>技术革新</a:t>
            </a:r>
            <a:endParaRPr lang="zh-CN" altLang="en-US" sz="2400">
              <a:latin typeface="+mn-ea"/>
              <a:cs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——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转战大前端</a:t>
            </a:r>
            <a:endParaRPr lang="zh-CN" altLang="en-US" sz="2000">
              <a:latin typeface="+mn-ea"/>
              <a:cs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  <a:cs typeface="+mn-ea"/>
              </a:rPr>
              <a:t>版本管理与发布</a:t>
            </a:r>
            <a:endParaRPr lang="zh-CN" altLang="en-US" sz="2400">
              <a:latin typeface="+mn-ea"/>
              <a:cs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	——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拥抱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git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  <a:cs typeface="+mn-ea"/>
              </a:rPr>
              <a:t>项目计划及任务分解</a:t>
            </a:r>
            <a:endParaRPr lang="zh-CN" altLang="en-US" sz="2400">
              <a:latin typeface="+mn-ea"/>
              <a:cs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  <a:cs typeface="+mn-ea"/>
              </a:rPr>
              <a:t>敏捷开发模式</a:t>
            </a:r>
            <a:endParaRPr lang="zh-CN" altLang="en-US" sz="2400">
              <a:latin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0555" y="1072515"/>
            <a:ext cx="2927985" cy="2586990"/>
          </a:xfrm>
          <a:prstGeom prst="round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5145" y="1457325"/>
            <a:ext cx="2186305" cy="1962150"/>
          </a:xfrm>
          <a:prstGeom prst="ellipse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rcRect l="883" t="1375" r="868" b="1154"/>
          <a:stretch>
            <a:fillRect/>
          </a:stretch>
        </p:blipFill>
        <p:spPr>
          <a:xfrm>
            <a:off x="7684135" y="3807460"/>
            <a:ext cx="4027170" cy="2521585"/>
          </a:xfrm>
          <a:prstGeom prst="round2Diag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-1" y="494150"/>
            <a:ext cx="1631289" cy="398780"/>
          </a:xfrm>
        </p:spPr>
        <p:txBody>
          <a:bodyPr/>
          <a:lstStyle/>
          <a:p>
            <a:r>
              <a:rPr lang="zh-CN" altLang="en-US" dirty="0"/>
              <a:t>第三</a:t>
            </a:r>
            <a:r>
              <a:rPr lang="zh-CN" altLang="en-US" dirty="0"/>
              <a:t>章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1727730" y="494150"/>
            <a:ext cx="10464270" cy="398780"/>
          </a:xfrm>
        </p:spPr>
        <p:txBody>
          <a:bodyPr/>
          <a:lstStyle/>
          <a:p>
            <a:r>
              <a:rPr lang="en-US" altLang="zh-CN" dirty="0"/>
              <a:t>2021</a:t>
            </a:r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EC337CC-52D0-415D-BCEA-8F6DB9781FD2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479425" y="2027555"/>
            <a:ext cx="2678430" cy="1240790"/>
            <a:chOff x="755" y="3193"/>
            <a:chExt cx="4218" cy="1954"/>
          </a:xfrm>
        </p:grpSpPr>
        <p:sp>
          <p:nvSpPr>
            <p:cNvPr id="48" name="任意多边形 47"/>
            <p:cNvSpPr/>
            <p:nvPr/>
          </p:nvSpPr>
          <p:spPr>
            <a:xfrm>
              <a:off x="755" y="3193"/>
              <a:ext cx="4219" cy="1954"/>
            </a:xfrm>
            <a:custGeom>
              <a:avLst/>
              <a:gdLst>
                <a:gd name="connsiteX0" fmla="*/ 0 w 1674206"/>
                <a:gd name="connsiteY0" fmla="*/ 0 h 775493"/>
                <a:gd name="connsiteX1" fmla="*/ 1240155 w 1674206"/>
                <a:gd name="connsiteY1" fmla="*/ 0 h 775493"/>
                <a:gd name="connsiteX2" fmla="*/ 1674206 w 1674206"/>
                <a:gd name="connsiteY2" fmla="*/ 387747 h 775493"/>
                <a:gd name="connsiteX3" fmla="*/ 1240155 w 1674206"/>
                <a:gd name="connsiteY3" fmla="*/ 775493 h 775493"/>
                <a:gd name="connsiteX4" fmla="*/ 0 w 1674206"/>
                <a:gd name="connsiteY4" fmla="*/ 775493 h 775493"/>
                <a:gd name="connsiteX5" fmla="*/ 434051 w 1674206"/>
                <a:gd name="connsiteY5" fmla="*/ 387747 h 77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206" h="775493">
                  <a:moveTo>
                    <a:pt x="0" y="0"/>
                  </a:moveTo>
                  <a:lnTo>
                    <a:pt x="1240155" y="0"/>
                  </a:lnTo>
                  <a:lnTo>
                    <a:pt x="1674206" y="387747"/>
                  </a:lnTo>
                  <a:lnTo>
                    <a:pt x="1240155" y="775493"/>
                  </a:lnTo>
                  <a:lnTo>
                    <a:pt x="0" y="775493"/>
                  </a:lnTo>
                  <a:lnTo>
                    <a:pt x="434051" y="387747"/>
                  </a:lnTo>
                  <a:close/>
                </a:path>
              </a:pathLst>
            </a:custGeom>
            <a:solidFill>
              <a:srgbClr val="32B6A1"/>
            </a:solidFill>
            <a:ln>
              <a:noFill/>
            </a:ln>
            <a:effectLst>
              <a:outerShdw blurRad="762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tIns="0" rIns="252000" bIns="0" anchor="ctr">
              <a:normAutofit/>
            </a:bodyPr>
            <a:p>
              <a:pPr algn="ctr">
                <a:defRPr/>
              </a:pPr>
              <a:r>
                <a: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埋头苦干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766" y="3555"/>
              <a:ext cx="1148" cy="1153"/>
            </a:xfrm>
            <a:prstGeom prst="ellipse">
              <a:avLst/>
            </a:prstGeom>
            <a:solidFill>
              <a:srgbClr val="1CAE97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p>
              <a:pPr algn="ctr">
                <a:defRPr/>
              </a:pPr>
              <a:r>
                <a:rPr lang="en-US" altLang="zh-CN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01</a:t>
              </a:r>
              <a:endPara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353435" y="2027555"/>
            <a:ext cx="2702560" cy="1240790"/>
            <a:chOff x="5281" y="3193"/>
            <a:chExt cx="4256" cy="1954"/>
          </a:xfrm>
        </p:grpSpPr>
        <p:sp>
          <p:nvSpPr>
            <p:cNvPr id="82" name="任意多边形 81"/>
            <p:cNvSpPr/>
            <p:nvPr/>
          </p:nvSpPr>
          <p:spPr>
            <a:xfrm>
              <a:off x="5323" y="3193"/>
              <a:ext cx="4215" cy="1954"/>
            </a:xfrm>
            <a:custGeom>
              <a:avLst/>
              <a:gdLst>
                <a:gd name="connsiteX0" fmla="*/ 0 w 1674206"/>
                <a:gd name="connsiteY0" fmla="*/ 0 h 775493"/>
                <a:gd name="connsiteX1" fmla="*/ 1240155 w 1674206"/>
                <a:gd name="connsiteY1" fmla="*/ 0 h 775493"/>
                <a:gd name="connsiteX2" fmla="*/ 1674206 w 1674206"/>
                <a:gd name="connsiteY2" fmla="*/ 387747 h 775493"/>
                <a:gd name="connsiteX3" fmla="*/ 1240155 w 1674206"/>
                <a:gd name="connsiteY3" fmla="*/ 775493 h 775493"/>
                <a:gd name="connsiteX4" fmla="*/ 0 w 1674206"/>
                <a:gd name="connsiteY4" fmla="*/ 775493 h 775493"/>
                <a:gd name="connsiteX5" fmla="*/ 434051 w 1674206"/>
                <a:gd name="connsiteY5" fmla="*/ 387747 h 77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206" h="775493">
                  <a:moveTo>
                    <a:pt x="0" y="0"/>
                  </a:moveTo>
                  <a:lnTo>
                    <a:pt x="1240155" y="0"/>
                  </a:lnTo>
                  <a:lnTo>
                    <a:pt x="1674206" y="387747"/>
                  </a:lnTo>
                  <a:lnTo>
                    <a:pt x="1240155" y="775493"/>
                  </a:lnTo>
                  <a:lnTo>
                    <a:pt x="0" y="775493"/>
                  </a:lnTo>
                  <a:lnTo>
                    <a:pt x="434051" y="387747"/>
                  </a:lnTo>
                  <a:close/>
                </a:path>
              </a:pathLst>
            </a:custGeom>
            <a:solidFill>
              <a:srgbClr val="B4CB7F"/>
            </a:solidFill>
            <a:ln>
              <a:noFill/>
            </a:ln>
            <a:effectLst>
              <a:outerShdw blurRad="762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tIns="0" rIns="252000" bIns="0" anchor="ctr">
              <a:normAutofit/>
            </a:bodyPr>
            <a:p>
              <a:pPr algn="ctr">
                <a:defRPr/>
              </a:pPr>
              <a:r>
                <a: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砥砺奋进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5281" y="3555"/>
              <a:ext cx="1148" cy="1153"/>
            </a:xfrm>
            <a:prstGeom prst="ellipse">
              <a:avLst/>
            </a:prstGeom>
            <a:solidFill>
              <a:srgbClr val="B4CB7F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p>
              <a:pPr algn="ctr">
                <a:defRPr/>
              </a:pPr>
              <a:r>
                <a:rPr lang="en-US" altLang="zh-CN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02</a:t>
              </a:r>
              <a:endPara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252210" y="2027555"/>
            <a:ext cx="2702560" cy="1240790"/>
            <a:chOff x="9846" y="3193"/>
            <a:chExt cx="4256" cy="1954"/>
          </a:xfrm>
        </p:grpSpPr>
        <p:sp>
          <p:nvSpPr>
            <p:cNvPr id="84" name="任意多边形 83"/>
            <p:cNvSpPr/>
            <p:nvPr/>
          </p:nvSpPr>
          <p:spPr>
            <a:xfrm>
              <a:off x="9888" y="3193"/>
              <a:ext cx="4215" cy="1954"/>
            </a:xfrm>
            <a:custGeom>
              <a:avLst/>
              <a:gdLst>
                <a:gd name="connsiteX0" fmla="*/ 0 w 1674206"/>
                <a:gd name="connsiteY0" fmla="*/ 0 h 775493"/>
                <a:gd name="connsiteX1" fmla="*/ 1240155 w 1674206"/>
                <a:gd name="connsiteY1" fmla="*/ 0 h 775493"/>
                <a:gd name="connsiteX2" fmla="*/ 1674206 w 1674206"/>
                <a:gd name="connsiteY2" fmla="*/ 387747 h 775493"/>
                <a:gd name="connsiteX3" fmla="*/ 1240155 w 1674206"/>
                <a:gd name="connsiteY3" fmla="*/ 775493 h 775493"/>
                <a:gd name="connsiteX4" fmla="*/ 0 w 1674206"/>
                <a:gd name="connsiteY4" fmla="*/ 775493 h 775493"/>
                <a:gd name="connsiteX5" fmla="*/ 434051 w 1674206"/>
                <a:gd name="connsiteY5" fmla="*/ 387747 h 77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206" h="775493">
                  <a:moveTo>
                    <a:pt x="0" y="0"/>
                  </a:moveTo>
                  <a:lnTo>
                    <a:pt x="1240155" y="0"/>
                  </a:lnTo>
                  <a:lnTo>
                    <a:pt x="1674206" y="387747"/>
                  </a:lnTo>
                  <a:lnTo>
                    <a:pt x="1240155" y="775493"/>
                  </a:lnTo>
                  <a:lnTo>
                    <a:pt x="0" y="775493"/>
                  </a:lnTo>
                  <a:lnTo>
                    <a:pt x="434051" y="387747"/>
                  </a:lnTo>
                  <a:close/>
                </a:path>
              </a:pathLst>
            </a:custGeom>
            <a:solidFill>
              <a:srgbClr val="F7B447"/>
            </a:solidFill>
            <a:ln>
              <a:noFill/>
            </a:ln>
            <a:effectLst>
              <a:outerShdw blurRad="762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tIns="0" rIns="252000" bIns="0" anchor="ctr">
              <a:normAutofit/>
            </a:bodyPr>
            <a:p>
              <a:pPr algn="ctr">
                <a:defRPr/>
              </a:pPr>
              <a:r>
                <a: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独占鳌头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9846" y="3555"/>
              <a:ext cx="1148" cy="1153"/>
            </a:xfrm>
            <a:prstGeom prst="ellipse">
              <a:avLst/>
            </a:prstGeom>
            <a:solidFill>
              <a:srgbClr val="F7B447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p>
              <a:pPr algn="ctr">
                <a:defRPr/>
              </a:pPr>
              <a:r>
                <a:rPr lang="en-US" altLang="zh-CN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03</a:t>
              </a:r>
              <a:endPara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88" name="文本框 87"/>
          <p:cNvSpPr txBox="1"/>
          <p:nvPr/>
        </p:nvSpPr>
        <p:spPr>
          <a:xfrm>
            <a:off x="486410" y="3921760"/>
            <a:ext cx="2503805" cy="1198880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5A5B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Searchlight</a:t>
            </a:r>
            <a:r>
              <a:rPr lang="zh-CN" altLang="en-US" sz="1200" dirty="0">
                <a:solidFill>
                  <a:srgbClr val="5A5B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二阶段</a:t>
            </a:r>
            <a:endParaRPr lang="zh-CN" altLang="en-US" sz="1200" dirty="0">
              <a:solidFill>
                <a:srgbClr val="5A5B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5A5B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Searchlight</a:t>
            </a:r>
            <a:r>
              <a:rPr lang="zh-CN" altLang="en-US" sz="1200" dirty="0">
                <a:solidFill>
                  <a:srgbClr val="5A5B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三阶段</a:t>
            </a:r>
            <a:endParaRPr lang="zh-CN" altLang="en-US" sz="1200" dirty="0">
              <a:solidFill>
                <a:srgbClr val="5A5B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5A5B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大数据分析应用</a:t>
            </a:r>
            <a:endParaRPr lang="zh-CN" altLang="en-US" sz="1200" dirty="0">
              <a:solidFill>
                <a:srgbClr val="5A5B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5A5B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</a:t>
            </a:r>
            <a:endParaRPr lang="en-US" altLang="zh-CN" sz="1200" dirty="0">
              <a:solidFill>
                <a:srgbClr val="5A5B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53435" y="3921760"/>
            <a:ext cx="2503805" cy="1198880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5A5B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提升自我能力</a:t>
            </a:r>
            <a:endParaRPr lang="zh-CN" altLang="en-US" sz="1200" dirty="0">
              <a:solidFill>
                <a:srgbClr val="5A5B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5A5B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向更多的同仁</a:t>
            </a:r>
            <a:r>
              <a:rPr lang="zh-CN" altLang="en-US" sz="1200" dirty="0">
                <a:solidFill>
                  <a:srgbClr val="5A5B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提供业务帮助</a:t>
            </a:r>
            <a:endParaRPr lang="zh-CN" altLang="en-US" sz="1200" dirty="0">
              <a:solidFill>
                <a:srgbClr val="5A5B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5A5B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提高开发</a:t>
            </a:r>
            <a:r>
              <a:rPr lang="zh-CN" altLang="en-US" sz="1200" dirty="0">
                <a:solidFill>
                  <a:srgbClr val="5A5B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效率</a:t>
            </a:r>
            <a:endParaRPr lang="zh-CN" altLang="en-US" sz="1200" dirty="0">
              <a:solidFill>
                <a:srgbClr val="5A5B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rgbClr val="5A5B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78880" y="3921760"/>
            <a:ext cx="2503805" cy="1198880"/>
          </a:xfrm>
          <a:prstGeom prst="rect">
            <a:avLst/>
          </a:prstGeom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5A5B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与互联网接轨的</a:t>
            </a:r>
            <a:r>
              <a:rPr lang="zh-CN" altLang="en-US" sz="1200" dirty="0">
                <a:solidFill>
                  <a:srgbClr val="5A5B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技术架构</a:t>
            </a:r>
            <a:endParaRPr lang="zh-CN" altLang="en-US" sz="1200" dirty="0">
              <a:solidFill>
                <a:srgbClr val="5A5B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5A5B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精雕细琢的软件设计</a:t>
            </a:r>
            <a:endParaRPr lang="zh-CN" altLang="en-US" sz="1200" dirty="0">
              <a:solidFill>
                <a:srgbClr val="5A5B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5A5B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精美华丽的人机交互</a:t>
            </a:r>
            <a:endParaRPr lang="zh-CN" altLang="en-US" sz="1200" dirty="0">
              <a:solidFill>
                <a:srgbClr val="5A5B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rgbClr val="5A5B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9246870" y="2002790"/>
            <a:ext cx="2678430" cy="1240790"/>
            <a:chOff x="14453" y="3193"/>
            <a:chExt cx="4218" cy="1954"/>
          </a:xfrm>
        </p:grpSpPr>
        <p:sp>
          <p:nvSpPr>
            <p:cNvPr id="14" name="任意多边形 13"/>
            <p:cNvSpPr/>
            <p:nvPr/>
          </p:nvSpPr>
          <p:spPr>
            <a:xfrm>
              <a:off x="14453" y="3193"/>
              <a:ext cx="4219" cy="1954"/>
            </a:xfrm>
            <a:custGeom>
              <a:avLst/>
              <a:gdLst>
                <a:gd name="connsiteX0" fmla="*/ 0 w 1674206"/>
                <a:gd name="connsiteY0" fmla="*/ 0 h 775493"/>
                <a:gd name="connsiteX1" fmla="*/ 1240155 w 1674206"/>
                <a:gd name="connsiteY1" fmla="*/ 0 h 775493"/>
                <a:gd name="connsiteX2" fmla="*/ 1674206 w 1674206"/>
                <a:gd name="connsiteY2" fmla="*/ 387747 h 775493"/>
                <a:gd name="connsiteX3" fmla="*/ 1240155 w 1674206"/>
                <a:gd name="connsiteY3" fmla="*/ 775493 h 775493"/>
                <a:gd name="connsiteX4" fmla="*/ 0 w 1674206"/>
                <a:gd name="connsiteY4" fmla="*/ 775493 h 775493"/>
                <a:gd name="connsiteX5" fmla="*/ 434051 w 1674206"/>
                <a:gd name="connsiteY5" fmla="*/ 387747 h 77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206" h="775493">
                  <a:moveTo>
                    <a:pt x="0" y="0"/>
                  </a:moveTo>
                  <a:lnTo>
                    <a:pt x="1240155" y="0"/>
                  </a:lnTo>
                  <a:lnTo>
                    <a:pt x="1674206" y="387747"/>
                  </a:lnTo>
                  <a:lnTo>
                    <a:pt x="1240155" y="775493"/>
                  </a:lnTo>
                  <a:lnTo>
                    <a:pt x="0" y="775493"/>
                  </a:lnTo>
                  <a:lnTo>
                    <a:pt x="434051" y="387747"/>
                  </a:lnTo>
                  <a:close/>
                </a:path>
              </a:pathLst>
            </a:custGeom>
            <a:solidFill>
              <a:srgbClr val="D05E51"/>
            </a:solidFill>
            <a:ln>
              <a:noFill/>
            </a:ln>
            <a:effectLst>
              <a:outerShdw blurRad="762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tIns="0" rIns="252000" bIns="0" anchor="ctr">
              <a:normAutofit/>
            </a:bodyPr>
            <a:p>
              <a:pPr algn="ctr">
                <a:defRPr/>
              </a:pPr>
              <a:r>
                <a: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载誉而归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14453" y="3594"/>
              <a:ext cx="1153" cy="1153"/>
            </a:xfrm>
            <a:prstGeom prst="ellipse">
              <a:avLst/>
            </a:prstGeom>
            <a:solidFill>
              <a:srgbClr val="D05E51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p>
              <a:pPr algn="ctr">
                <a:defRPr/>
              </a:pPr>
              <a:r>
                <a:rPr lang="en-US" altLang="zh-CN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04</a:t>
              </a:r>
              <a:endPara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17" name="图片 16" descr="t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620"/>
            <a:ext cx="12185015" cy="6850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502207" y="1697422"/>
            <a:ext cx="2047135" cy="204786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" name="同心圆 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298564" y="2815281"/>
            <a:ext cx="2047135" cy="204786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" name="同心圆 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064124" y="1814445"/>
            <a:ext cx="2047135" cy="204786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" name="同心圆 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041407" y="2322563"/>
            <a:ext cx="2047135" cy="204786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" name="同心圆 1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3477357" y="2169157"/>
            <a:ext cx="1182355" cy="1246487"/>
          </a:xfrm>
          <a:prstGeom prst="rect">
            <a:avLst/>
          </a:prstGeom>
        </p:spPr>
        <p:txBody>
          <a:bodyPr wrap="none" lIns="121910" tIns="60956" rIns="121910" bIns="60956">
            <a:spAutoFit/>
          </a:bodyPr>
          <a:lstStyle/>
          <a:p>
            <a:r>
              <a:rPr lang="zh-CN" altLang="en-US" sz="7300" dirty="0">
                <a:solidFill>
                  <a:srgbClr val="004F94"/>
                </a:solidFill>
                <a:cs typeface="+mn-ea"/>
                <a:sym typeface="+mn-lt"/>
              </a:rPr>
              <a:t>敬</a:t>
            </a:r>
            <a:endParaRPr lang="zh-CN" altLang="en-US" sz="7300" dirty="0">
              <a:solidFill>
                <a:srgbClr val="004F94"/>
              </a:solidFill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734067" y="3204743"/>
            <a:ext cx="1186482" cy="1251908"/>
          </a:xfrm>
          <a:prstGeom prst="rect">
            <a:avLst/>
          </a:prstGeom>
        </p:spPr>
        <p:txBody>
          <a:bodyPr wrap="none" lIns="121910" tIns="60956" rIns="121910" bIns="60956">
            <a:spAutoFit/>
          </a:bodyPr>
          <a:lstStyle/>
          <a:p>
            <a:r>
              <a:rPr lang="zh-CN" altLang="en-US" sz="7300" dirty="0">
                <a:solidFill>
                  <a:srgbClr val="004F94"/>
                </a:solidFill>
                <a:cs typeface="+mn-ea"/>
                <a:sym typeface="+mn-lt"/>
              </a:rPr>
              <a:t>请</a:t>
            </a:r>
            <a:endParaRPr lang="zh-CN" altLang="en-US" sz="7300" dirty="0">
              <a:solidFill>
                <a:srgbClr val="004F94"/>
              </a:solidFill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26316" y="2086883"/>
            <a:ext cx="1182355" cy="1246487"/>
          </a:xfrm>
          <a:prstGeom prst="rect">
            <a:avLst/>
          </a:prstGeom>
        </p:spPr>
        <p:txBody>
          <a:bodyPr wrap="none" lIns="121910" tIns="60956" rIns="121910" bIns="60956">
            <a:spAutoFit/>
          </a:bodyPr>
          <a:lstStyle/>
          <a:p>
            <a:r>
              <a:rPr lang="zh-CN" altLang="en-US" sz="7300" dirty="0">
                <a:solidFill>
                  <a:srgbClr val="004F94"/>
                </a:solidFill>
                <a:cs typeface="+mn-ea"/>
                <a:sym typeface="+mn-lt"/>
              </a:rPr>
              <a:t>指</a:t>
            </a:r>
            <a:endParaRPr lang="zh-CN" altLang="en-US" sz="7300" dirty="0">
              <a:solidFill>
                <a:srgbClr val="004F94"/>
              </a:solidFill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480300" y="2714813"/>
            <a:ext cx="1186482" cy="1251908"/>
          </a:xfrm>
          <a:prstGeom prst="rect">
            <a:avLst/>
          </a:prstGeom>
        </p:spPr>
        <p:txBody>
          <a:bodyPr wrap="none" lIns="121910" tIns="60956" rIns="121910" bIns="60956">
            <a:spAutoFit/>
          </a:bodyPr>
          <a:lstStyle/>
          <a:p>
            <a:r>
              <a:rPr lang="zh-CN" altLang="en-US" sz="7300" dirty="0">
                <a:solidFill>
                  <a:srgbClr val="004F94"/>
                </a:solidFill>
                <a:cs typeface="+mn-ea"/>
                <a:sym typeface="+mn-lt"/>
              </a:rPr>
              <a:t>导</a:t>
            </a:r>
            <a:endParaRPr lang="zh-CN" altLang="en-US" sz="7300" dirty="0">
              <a:solidFill>
                <a:srgbClr val="004F94"/>
              </a:solidFill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130134" y="4386343"/>
            <a:ext cx="667790" cy="66803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653043" y="4685496"/>
            <a:ext cx="366322" cy="3664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433436" y="4685976"/>
            <a:ext cx="366322" cy="3664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038376" y="4843797"/>
            <a:ext cx="183161" cy="18322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8263814" y="4692191"/>
            <a:ext cx="366322" cy="36645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113321" y="4682182"/>
            <a:ext cx="183161" cy="18322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8767428" y="4857432"/>
            <a:ext cx="183161" cy="18322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5163969" y="4728340"/>
            <a:ext cx="333895" cy="33401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8999001" y="4683786"/>
            <a:ext cx="366322" cy="3664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5565548" y="4694529"/>
            <a:ext cx="366322" cy="3664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9842573" y="4760058"/>
            <a:ext cx="183161" cy="18322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7897491" y="4440393"/>
            <a:ext cx="366322" cy="36645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2790982" y="4857809"/>
            <a:ext cx="183161" cy="18322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038553" y="4488533"/>
            <a:ext cx="183161" cy="18322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4305013" y="4611024"/>
            <a:ext cx="429479" cy="4296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6797924" y="4681358"/>
            <a:ext cx="366322" cy="36645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1639808" y="4685802"/>
            <a:ext cx="366322" cy="3664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1259577" y="4860818"/>
            <a:ext cx="183161" cy="18322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3726845" y="4441384"/>
            <a:ext cx="366322" cy="36645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2284761" y="4756568"/>
            <a:ext cx="183161" cy="18322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8287774" y="4498130"/>
            <a:ext cx="183161" cy="18322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10336799" y="4673408"/>
            <a:ext cx="366322" cy="3664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accel="52000" fill="hold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accel="52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52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accel="52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4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1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7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1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0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1" presetClass="entr" presetSubtype="1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3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4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9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4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7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9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4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5" grpId="0"/>
          <p:bldP spid="16" grpId="0"/>
          <p:bldP spid="17" grpId="0"/>
          <p:bldP spid="18" grpId="0" animBg="1"/>
          <p:bldP spid="19" grpId="0" animBg="1"/>
          <p:bldP spid="20" grpId="0" animBg="1"/>
          <p:bldP spid="21" grpId="0" animBg="1"/>
          <p:bldP spid="22" grpId="0" animBg="1"/>
          <p:bldP spid="23" grpId="0" animBg="1"/>
          <p:bldP spid="24" grpId="0" animBg="1"/>
          <p:bldP spid="25" grpId="0" animBg="1"/>
          <p:bldP spid="26" grpId="0" animBg="1"/>
          <p:bldP spid="27" grpId="0" animBg="1"/>
          <p:bldP spid="28" grpId="0" animBg="1"/>
          <p:bldP spid="29" grpId="0" animBg="1"/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  <p:bldP spid="39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accel="5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4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1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7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1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0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1" presetClass="entr" presetSubtype="1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3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4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9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4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7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9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4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5" grpId="0"/>
          <p:bldP spid="16" grpId="0"/>
          <p:bldP spid="17" grpId="0"/>
          <p:bldP spid="18" grpId="0" animBg="1"/>
          <p:bldP spid="19" grpId="0" animBg="1"/>
          <p:bldP spid="20" grpId="0" animBg="1"/>
          <p:bldP spid="21" grpId="0" animBg="1"/>
          <p:bldP spid="22" grpId="0" animBg="1"/>
          <p:bldP spid="23" grpId="0" animBg="1"/>
          <p:bldP spid="24" grpId="0" animBg="1"/>
          <p:bldP spid="25" grpId="0" animBg="1"/>
          <p:bldP spid="26" grpId="0" animBg="1"/>
          <p:bldP spid="27" grpId="0" animBg="1"/>
          <p:bldP spid="28" grpId="0" animBg="1"/>
          <p:bldP spid="29" grpId="0" animBg="1"/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  <p:bldP spid="39" grpId="0" animBg="1"/>
        </p:bldLst>
      </p:timing>
    </mc:Fallback>
  </mc:AlternateContent>
</p:sld>
</file>

<file path=ppt/tags/tag1.xml><?xml version="1.0" encoding="utf-8"?>
<p:tagLst xmlns:p="http://schemas.openxmlformats.org/presentationml/2006/main">
  <p:tag name="KSO_WM_UNIT_PLACING_PICTURE_USER_VIEWPORT" val="{&quot;height&quot;:12855,&quot;width&quot;:1896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282</Words>
  <Application>WPS 演示</Application>
  <PresentationFormat>宽屏</PresentationFormat>
  <Paragraphs>96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7" baseType="lpstr">
      <vt:lpstr>Arial</vt:lpstr>
      <vt:lpstr>宋体</vt:lpstr>
      <vt:lpstr>Wingdings</vt:lpstr>
      <vt:lpstr>微软雅黑</vt:lpstr>
      <vt:lpstr>黑体</vt:lpstr>
      <vt:lpstr>Xingkai SC</vt:lpstr>
      <vt:lpstr>Calibri</vt:lpstr>
      <vt:lpstr>Times New Roman</vt:lpstr>
      <vt:lpstr>Arial Unicode MS</vt:lpstr>
      <vt:lpstr>等线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Administrator</cp:lastModifiedBy>
  <cp:revision>26</cp:revision>
  <dcterms:created xsi:type="dcterms:W3CDTF">2020-09-07T11:58:00Z</dcterms:created>
  <dcterms:modified xsi:type="dcterms:W3CDTF">2021-01-25T06:50:21Z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